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A66"/>
    <a:srgbClr val="62A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Z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AZ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formata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ormata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83A9-F62A-4048-8043-0FF88256984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12664"/>
              </p:ext>
            </p:extLst>
          </p:nvPr>
        </p:nvGraphicFramePr>
        <p:xfrm>
          <a:off x="251520" y="764704"/>
          <a:ext cx="842493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20608" y="15007"/>
            <a:ext cx="61838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Teoretic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Informatic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Grigore  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Moisil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38132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 și democrație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5776" y="404664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Iași</a:t>
            </a:r>
            <a:endParaRPr lang="en-US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38" y="2753226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Spectacol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caritabil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“Z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âmbete de Crăciun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96219" y="5295519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și democrație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3513" y="6330898"/>
            <a:ext cx="2116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Vizit</a:t>
            </a:r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</a:t>
            </a:r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Palatul </a:t>
            </a:r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Justiție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8834" y="4012534"/>
            <a:ext cx="2283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“Rom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ânia Centenar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2" t="-5577" r="9562" b="22355"/>
          <a:stretch/>
        </p:blipFill>
        <p:spPr>
          <a:xfrm>
            <a:off x="-108520" y="478724"/>
            <a:ext cx="3600400" cy="2247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6"/>
          <a:stretch/>
        </p:blipFill>
        <p:spPr>
          <a:xfrm>
            <a:off x="662303" y="3052716"/>
            <a:ext cx="3409390" cy="2205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b="26887"/>
          <a:stretch/>
        </p:blipFill>
        <p:spPr>
          <a:xfrm>
            <a:off x="4854399" y="2003498"/>
            <a:ext cx="3029969" cy="200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9415"/>
          <a:stretch/>
        </p:blipFill>
        <p:spPr>
          <a:xfrm rot="5400000">
            <a:off x="5529747" y="4021605"/>
            <a:ext cx="2290306" cy="2977304"/>
          </a:xfrm>
          <a:prstGeom prst="rect">
            <a:avLst/>
          </a:prstGeom>
        </p:spPr>
      </p:pic>
      <p:sp>
        <p:nvSpPr>
          <p:cNvPr id="17" name="Rectangle 7"/>
          <p:cNvSpPr/>
          <p:nvPr/>
        </p:nvSpPr>
        <p:spPr>
          <a:xfrm>
            <a:off x="-124129" y="5877272"/>
            <a:ext cx="1572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Decembrie 2018</a:t>
            </a:r>
            <a:endParaRPr lang="en-US" sz="1600" b="1" cap="none" spc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27648"/>
              </p:ext>
            </p:extLst>
          </p:nvPr>
        </p:nvGraphicFramePr>
        <p:xfrm>
          <a:off x="251520" y="764704"/>
          <a:ext cx="842493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24129" y="5877272"/>
            <a:ext cx="1572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Decembrie 2018</a:t>
            </a:r>
            <a:endParaRPr lang="en-US" sz="1600" b="1" cap="none" spc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38132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 și </a:t>
            </a:r>
            <a:r>
              <a:rPr lang="ro-RO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democrație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5776" y="404664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Iași</a:t>
            </a:r>
            <a:endParaRPr lang="en-US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99" y="312122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Asocia</a:t>
            </a:r>
            <a:r>
              <a:rPr lang="ro-RO" sz="1400" b="1" dirty="0" smtClean="0"/>
              <a:t>ț</a:t>
            </a:r>
            <a:r>
              <a:rPr lang="en-GB" sz="1400" b="1" dirty="0" err="1" smtClean="0"/>
              <a:t>ia</a:t>
            </a:r>
            <a:r>
              <a:rPr lang="en-GB" sz="1400" b="1" dirty="0" smtClean="0"/>
              <a:t> Civic</a:t>
            </a:r>
            <a:r>
              <a:rPr lang="ro-RO" sz="1400" b="1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 smtClean="0"/>
              <a:t>Workshop </a:t>
            </a:r>
            <a:r>
              <a:rPr lang="en-GB" sz="1400" b="1" dirty="0" err="1" smtClean="0"/>
              <a:t>Unitate</a:t>
            </a:r>
            <a:r>
              <a:rPr lang="en-GB" sz="1400" b="1" dirty="0" smtClean="0"/>
              <a:t> </a:t>
            </a:r>
            <a:r>
              <a:rPr lang="ro-RO" sz="1400" b="1" dirty="0" err="1"/>
              <a:t>ș</a:t>
            </a:r>
            <a:r>
              <a:rPr lang="en-GB" sz="1400" b="1" dirty="0" smtClean="0"/>
              <a:t>i </a:t>
            </a:r>
            <a:r>
              <a:rPr lang="en-GB" sz="1400" b="1" dirty="0" err="1" smtClean="0"/>
              <a:t>democra</a:t>
            </a:r>
            <a:r>
              <a:rPr lang="ro-RO" sz="1400" b="1" dirty="0" smtClean="0"/>
              <a:t>ț</a:t>
            </a:r>
            <a:r>
              <a:rPr lang="en-GB" sz="1400" b="1" dirty="0" err="1" smtClean="0"/>
              <a:t>ie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617150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Spectacol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Teatrul Național </a:t>
            </a:r>
            <a:endParaRPr lang="ro-R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</a:t>
            </a:r>
            <a:r>
              <a:rPr lang="ro-RO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asile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Alecsandri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498" y="3952162"/>
            <a:ext cx="1595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Proiectul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Euroscola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-Strasbourg</a:t>
            </a:r>
            <a:endParaRPr lang="en-US" sz="1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6541" y="603400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6"/>
          <a:stretch/>
        </p:blipFill>
        <p:spPr>
          <a:xfrm rot="5400000">
            <a:off x="1495144" y="3448489"/>
            <a:ext cx="2717796" cy="2715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6"/>
          <a:stretch/>
        </p:blipFill>
        <p:spPr>
          <a:xfrm>
            <a:off x="4561899" y="2045783"/>
            <a:ext cx="3166661" cy="18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/>
          <a:stretch/>
        </p:blipFill>
        <p:spPr>
          <a:xfrm>
            <a:off x="5564230" y="3904290"/>
            <a:ext cx="3093299" cy="21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5"/>
          <a:stretch/>
        </p:blipFill>
        <p:spPr>
          <a:xfrm>
            <a:off x="179512" y="960255"/>
            <a:ext cx="3960440" cy="2180713"/>
          </a:xfrm>
          <a:prstGeom prst="rect">
            <a:avLst/>
          </a:prstGeom>
        </p:spPr>
      </p:pic>
      <p:sp>
        <p:nvSpPr>
          <p:cNvPr id="17" name="Rectangle 4"/>
          <p:cNvSpPr/>
          <p:nvPr/>
        </p:nvSpPr>
        <p:spPr>
          <a:xfrm>
            <a:off x="2420608" y="15007"/>
            <a:ext cx="61838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Teoretic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Informatic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Grigore  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Moisil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85</Words>
  <Application>Microsoft Office PowerPoint</Application>
  <PresentationFormat>Expunere pe ecran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3" baseType="lpstr">
      <vt:lpstr>Office Theme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Nume_scoala            – judet ?</dc:title>
  <dc:creator>lili</dc:creator>
  <cp:lastModifiedBy>.director</cp:lastModifiedBy>
  <cp:revision>19</cp:revision>
  <dcterms:created xsi:type="dcterms:W3CDTF">2018-10-12T09:02:02Z</dcterms:created>
  <dcterms:modified xsi:type="dcterms:W3CDTF">2018-12-21T06:54:46Z</dcterms:modified>
</cp:coreProperties>
</file>